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76" r:id="rId12"/>
    <p:sldId id="266" r:id="rId13"/>
    <p:sldId id="278" r:id="rId14"/>
    <p:sldId id="267" r:id="rId15"/>
    <p:sldId id="277" r:id="rId16"/>
    <p:sldId id="268" r:id="rId17"/>
    <p:sldId id="274" r:id="rId18"/>
    <p:sldId id="273" r:id="rId19"/>
    <p:sldId id="275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DB093-8B09-40BC-AAE3-59C0C39A8301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D79C0-447B-4C3B-806F-A69F42156420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333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D79C0-447B-4C3B-806F-A69F42156420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86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6280C-EA49-4083-AF14-9617A6CB3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AD83DD-59CA-4E98-A6C8-FB7B5DD05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5F632-CCD6-499D-9C99-10881C9D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E244C6-846D-419E-984E-7B9939C0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31EC7D-4F56-4B65-A0D7-88D4D3C9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789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A152B-089C-4E56-8F52-E9DBC58B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9FFB97-5988-4629-8A44-93E54312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3CD63-6259-45F2-8639-1188B655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ABEF53-8BBD-442C-8F1F-6047630F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429E94-B11F-4783-BFCD-15E27D2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79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CAEB8E0-75C7-455B-A218-12ACA7282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EC187B-E784-4012-8123-8A3E55410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4DD990-7822-4E2A-B560-8C779F9D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578E16-B45F-4387-9B84-898B424D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433FA5-292B-4246-8E85-FD9244A4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526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3CF9C-69F0-4BAC-A8FF-BB96272C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B02CD-3098-42F6-A04A-D5841D33E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21FCC1-EB75-4664-BD1D-71CD446E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EF44E5-FF25-4FFA-BAAA-AA75CAE4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E02D9-6640-4125-A5FC-F7BFE308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730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EC879-E633-4283-A46A-C560B0A4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7BEBC6-5A75-42DD-9BC3-B453092A6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38CBE8-F0E4-4E3C-9D37-CBC40D21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C1401-1029-4CE3-93AF-A1B014DC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C620C1-A5C1-478F-957D-66A340E3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728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85B45-2D1B-40AB-818D-28677A4F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938164-439A-4805-B7B6-7A0A37ACC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D454CC-D110-47F8-A93C-87747CF8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35D31E-AEE0-4FB6-9A8C-C98D893F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CCE050-EF90-40D2-91CD-518F7966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4A3CCA-457C-4C46-9B7C-A062519E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006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CD8D5-A33C-4828-A862-975AC04E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0B584-81B0-49BB-8A0C-D6C51AD2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8450F4-4889-4BA9-9B12-1ADDD1F5C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37D45B-D5B0-4241-96B0-FB38822B9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EB36F8F-1FF8-4D58-BE4C-90B1FBDC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EED291-E55A-4651-9FB2-33E116B1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2D7624-9B42-412B-97F1-D1785951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5BF0E0-11A6-4E2E-8417-982AF234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70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C32E-FA47-4A8A-9BD6-B0F5E2BD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DF24B0-3F66-40E6-ACB2-4AF2D67C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51AD68-72C6-4006-B2DD-26E053DE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6B2E1B-2E8B-4F70-974C-F5AF0A51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84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F748C3-7B88-4F65-8953-9459FB7C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FB4CE3-5B0D-4667-8772-877725A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3E131B-1EC0-4214-8DDF-AF5D31EA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22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90063-C891-4348-9EB4-44D8025D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1E1006-51A0-4DB5-B46A-258D65628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180328-48E6-493F-AE6D-58F81A807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F06F9B-C3E0-466A-A133-99760756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FFB2A78-E920-4F7C-812A-2F95E9CCD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A91D61-9EFF-4CF1-8310-A0E73664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76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CE732-8E96-439E-8248-85F3E081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FBB8FA-9A3B-4224-A7E3-6C994B08D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FE82A6-5A8B-42BA-A3E5-689CF571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C34353-4530-44CF-A742-735FC1DD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6BE021-2B93-4F43-85D5-7770D945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FFBA3B-9C91-4FD2-B835-728BDF20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739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719C53-8AF9-4A74-99DC-806C160E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5CD849-9B5B-48F0-A217-457183552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E2EFC-BF54-41F6-AEC3-97C3F2216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94DFC-DFAB-4084-BC3C-91F99ADE1B05}" type="datetimeFigureOut">
              <a:rPr lang="es-CL" smtClean="0"/>
              <a:t>21-08-2018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19A5AB-3B10-4777-BCF1-4F3D35FF6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8479B9-047A-4E31-AF71-68FA9A5C5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012D3-A9F3-485E-BC88-C1920B599E7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280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CAEB7-99AF-4E14-9F53-17C598C99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Proyecto Final: Hearthstone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D6C1DD-D1C3-43E8-91F5-32ACBD5BF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Jean Cherubini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David De la Puente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Claudio Urbina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9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87751-5903-43A7-A1E2-7319FDE9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6C973-10B8-4CD8-AF45-2AB34692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BARAJAS POR FECHA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Resultado de imagen para hearthstone decks">
            <a:extLst>
              <a:ext uri="{FF2B5EF4-FFF2-40B4-BE49-F238E27FC236}">
                <a16:creationId xmlns:a16="http://schemas.microsoft.com/office/drawing/2014/main" id="{7C2C0709-18A5-4902-B785-B63394C1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31" y="209550"/>
            <a:ext cx="66675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29258-C293-4012-BA31-CEAE5505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BARAJAS POR FECHA	</a:t>
            </a:r>
          </a:p>
          <a:p>
            <a:pPr marL="0" indent="0">
              <a:buNone/>
            </a:pPr>
            <a:endParaRPr lang="en-US" dirty="0"/>
          </a:p>
          <a:p>
            <a:endParaRPr lang="es-C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6F1931-9042-4794-9426-B600E545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23AC2-4F66-4944-87C4-DD84323C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81" y="3134894"/>
            <a:ext cx="9425837" cy="1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0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38774-B2AB-4786-AE4F-FF121902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8E53AA-BE42-486F-B4F8-CD2EF2CD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FRECUENCIA DE CARTA EN BARAJA</a:t>
            </a:r>
          </a:p>
          <a:p>
            <a:pPr marL="0" indent="0">
              <a:buNone/>
            </a:pP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A8D4B7-5179-45AC-8DD3-23690E89A922}"/>
              </a:ext>
            </a:extLst>
          </p:cNvPr>
          <p:cNvSpPr/>
          <p:nvPr/>
        </p:nvSpPr>
        <p:spPr>
          <a:xfrm>
            <a:off x="670319" y="3124131"/>
            <a:ext cx="696902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 TAN USADA ES </a:t>
            </a:r>
          </a:p>
          <a:p>
            <a:pPr algn="ctr"/>
            <a:r>
              <a:rPr lang="es-E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UNA CARTA?</a:t>
            </a:r>
            <a:endParaRPr lang="es-ES" sz="5400" b="1" dirty="0">
              <a:ln/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para sylvanas brisaveloz hearthstone not nerfed">
            <a:extLst>
              <a:ext uri="{FF2B5EF4-FFF2-40B4-BE49-F238E27FC236}">
                <a16:creationId xmlns:a16="http://schemas.microsoft.com/office/drawing/2014/main" id="{A3756936-BAF4-43D0-BB67-781194C3C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35" y="499843"/>
            <a:ext cx="4000500" cy="552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4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29258-C293-4012-BA31-CEAE5505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FRECUENCIA DE CARTA EN BARAJAS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Vistas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  <a:p>
            <a:endParaRPr lang="es-C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6F1931-9042-4794-9426-B600E545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193D9-E82A-4976-95C8-5E963891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18" y="2734420"/>
            <a:ext cx="7422882" cy="3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7DE92-7714-4444-B88A-CE51ACC2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8F989-5540-4C5A-93B7-36CC391E3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WINRATE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55AFFA-FF3B-40AC-9B22-33A05AD96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64" y="2409783"/>
            <a:ext cx="8728732" cy="40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7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29258-C293-4012-BA31-CEAE5505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WINRATE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Vistas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s-C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6F1931-9042-4794-9426-B600E545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17A7A-48B0-4F9E-8E3C-4C517018A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31" y="1742013"/>
            <a:ext cx="6977484" cy="47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7A5239-965B-4B35-A542-5B354CB6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56394" cy="6858000"/>
          </a:xfrm>
        </p:spPr>
      </p:pic>
      <p:pic>
        <p:nvPicPr>
          <p:cNvPr id="10242" name="Picture 2" descr="Resultado de imagen para tomcat">
            <a:extLst>
              <a:ext uri="{FF2B5EF4-FFF2-40B4-BE49-F238E27FC236}">
                <a16:creationId xmlns:a16="http://schemas.microsoft.com/office/drawing/2014/main" id="{61D6CAB7-E4EE-44DF-8EB4-1E57DA0E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8" y="2437284"/>
            <a:ext cx="4125351" cy="275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5C53743-7086-44B3-9791-B2DC0444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685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9115-0FD8-4489-8807-F003C275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WEB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D2540-6CB1-4881-A72F-B16BA1A1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83" y="1148622"/>
            <a:ext cx="2772162" cy="11622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86042-BB67-4284-9DBB-11E5E12E3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3" y="2930980"/>
            <a:ext cx="10515600" cy="38757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78B7B6-B0CF-485C-BC56-F0ED066AA6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Búsqueda de Cartas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sp>
        <p:nvSpPr>
          <p:cNvPr id="9" name="Flecha: a la derecha 5">
            <a:extLst>
              <a:ext uri="{FF2B5EF4-FFF2-40B4-BE49-F238E27FC236}">
                <a16:creationId xmlns:a16="http://schemas.microsoft.com/office/drawing/2014/main" id="{AA9E09AC-F038-487B-84B4-6624943ACCFB}"/>
              </a:ext>
            </a:extLst>
          </p:cNvPr>
          <p:cNvSpPr/>
          <p:nvPr/>
        </p:nvSpPr>
        <p:spPr>
          <a:xfrm rot="6849856">
            <a:off x="6169381" y="22318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209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8E45-C81C-41F0-A372-603ACF67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WEB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9458-3191-442E-8925-95CD1382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Barajas por Fecha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E956-0E41-4BBB-9E83-8B1CE9641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8055"/>
            <a:ext cx="4010585" cy="288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01A17-A0EA-4096-970E-57E5ADD5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93" y="681037"/>
            <a:ext cx="4706007" cy="5839640"/>
          </a:xfrm>
          <a:prstGeom prst="rect">
            <a:avLst/>
          </a:prstGeom>
        </p:spPr>
      </p:pic>
      <p:sp>
        <p:nvSpPr>
          <p:cNvPr id="8" name="Flecha: a la derecha 5">
            <a:extLst>
              <a:ext uri="{FF2B5EF4-FFF2-40B4-BE49-F238E27FC236}">
                <a16:creationId xmlns:a16="http://schemas.microsoft.com/office/drawing/2014/main" id="{653CC550-CE7F-4E59-AC06-05167AA972EF}"/>
              </a:ext>
            </a:extLst>
          </p:cNvPr>
          <p:cNvSpPr/>
          <p:nvPr/>
        </p:nvSpPr>
        <p:spPr>
          <a:xfrm>
            <a:off x="5053934" y="3727937"/>
            <a:ext cx="1431271" cy="68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3681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8E45-C81C-41F0-A372-603ACF67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WEB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9458-3191-442E-8925-95CD13820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Frecuencia de carta en barajas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371DB-F374-482D-AD2E-2987A3E7E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4450"/>
            <a:ext cx="4048690" cy="133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2D6E4-BBF1-4748-BDC3-C1383E49A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7" y="2624739"/>
            <a:ext cx="3962953" cy="2753109"/>
          </a:xfrm>
          <a:prstGeom prst="rect">
            <a:avLst/>
          </a:prstGeom>
        </p:spPr>
      </p:pic>
      <p:sp>
        <p:nvSpPr>
          <p:cNvPr id="8" name="Flecha: a la derecha 5">
            <a:extLst>
              <a:ext uri="{FF2B5EF4-FFF2-40B4-BE49-F238E27FC236}">
                <a16:creationId xmlns:a16="http://schemas.microsoft.com/office/drawing/2014/main" id="{653CC550-CE7F-4E59-AC06-05167AA972EF}"/>
              </a:ext>
            </a:extLst>
          </p:cNvPr>
          <p:cNvSpPr/>
          <p:nvPr/>
        </p:nvSpPr>
        <p:spPr>
          <a:xfrm>
            <a:off x="4869283" y="3657528"/>
            <a:ext cx="1431271" cy="68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426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hearthstone">
            <a:extLst>
              <a:ext uri="{FF2B5EF4-FFF2-40B4-BE49-F238E27FC236}">
                <a16:creationId xmlns:a16="http://schemas.microsoft.com/office/drawing/2014/main" id="{9E89CE26-DDFB-4C11-91C6-8D7391AD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60" y="1396798"/>
            <a:ext cx="9144000" cy="44680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5CEC51-4E68-4DB7-90CC-A949B12BA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37" y="-234840"/>
            <a:ext cx="5648325" cy="2057400"/>
          </a:xfrm>
        </p:spPr>
      </p:pic>
    </p:spTree>
    <p:extLst>
      <p:ext uri="{BB962C8B-B14F-4D97-AF65-F5344CB8AC3E}">
        <p14:creationId xmlns:p14="http://schemas.microsoft.com/office/powerpoint/2010/main" val="216309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A8C1C-19A7-4971-A733-8CF74F46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Winrate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A74A6D-597D-457F-96F8-CD6C773B0BC4}"/>
              </a:ext>
            </a:extLst>
          </p:cNvPr>
          <p:cNvSpPr/>
          <p:nvPr/>
        </p:nvSpPr>
        <p:spPr>
          <a:xfrm>
            <a:off x="4046479" y="3565586"/>
            <a:ext cx="1844260" cy="456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3804A-ED36-452A-96DB-8C8908C2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95" y="2996823"/>
            <a:ext cx="2572109" cy="136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2C30E-1DA7-4B60-920B-33C521FCB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71" y="2996823"/>
            <a:ext cx="3658111" cy="124794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83E4FC2-6A45-4FD4-AA94-AEFA21FE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5133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BCC95-DDB8-46C9-9D19-A9D0477A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1484CD-3F8E-4E6B-91F5-335208D3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Modelo relacional es útil para</a:t>
            </a:r>
          </a:p>
          <a:p>
            <a:pPr marL="0" indent="0">
              <a:buNone/>
            </a:pPr>
            <a:r>
              <a:rPr lang="es-CL" dirty="0"/>
              <a:t>Organizar datos.</a:t>
            </a:r>
          </a:p>
          <a:p>
            <a:r>
              <a:rPr lang="es-CL" dirty="0"/>
              <a:t> Las búsquedas son rápidas al </a:t>
            </a:r>
          </a:p>
          <a:p>
            <a:pPr marL="0" indent="0">
              <a:buNone/>
            </a:pPr>
            <a:r>
              <a:rPr lang="es-CL" dirty="0"/>
              <a:t>Utilizar vistas en la base de datos.</a:t>
            </a:r>
          </a:p>
          <a:p>
            <a:r>
              <a:rPr lang="es-CL" dirty="0"/>
              <a:t>Poca complejidad a la hora de </a:t>
            </a:r>
          </a:p>
          <a:p>
            <a:pPr marL="0" indent="0">
              <a:buNone/>
            </a:pPr>
            <a:r>
              <a:rPr lang="es-CL" dirty="0"/>
              <a:t>Combinar </a:t>
            </a:r>
            <a:r>
              <a:rPr lang="es-CL" dirty="0" err="1"/>
              <a:t>sql</a:t>
            </a:r>
            <a:r>
              <a:rPr lang="es-CL" dirty="0"/>
              <a:t> con web (</a:t>
            </a:r>
            <a:r>
              <a:rPr lang="es-CL" dirty="0" err="1"/>
              <a:t>html+java</a:t>
            </a:r>
            <a:r>
              <a:rPr lang="es-CL" dirty="0"/>
              <a:t>).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1FDD76-9A0E-4911-80EB-3359BEC7E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4973"/>
            <a:ext cx="4482905" cy="59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3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B1612-A2B5-4724-A253-D29ACD7A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57772E-5F67-43FC-AAEA-E2AE6EA30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PREGUNTAS?</a:t>
            </a:r>
            <a:endParaRPr lang="es-CL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1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3919F-2B3A-4921-BEA0-79F3D4FD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D92A11-5D2F-40B1-8955-A1E816724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CARDS.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DECKS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ARTIDAS.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H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ISTORIALPARTIDAS.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Resultado de imagen para hearthstone card png">
            <a:extLst>
              <a:ext uri="{FF2B5EF4-FFF2-40B4-BE49-F238E27FC236}">
                <a16:creationId xmlns:a16="http://schemas.microsoft.com/office/drawing/2014/main" id="{787DBFD7-9223-4CCB-9E1F-469F62712A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91088" y="1747838"/>
            <a:ext cx="24098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519FF-15B7-49ED-A6B7-83686C12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64" y="457200"/>
            <a:ext cx="4191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AB2F8-6B47-496D-AA1E-2CB01C21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700B35-1DBD-402E-9D7F-5953362D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CARDS: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lang="en-US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playerClass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dbfld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rarity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artist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collectible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mechnics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durability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://www.hearthcards.net/cards/f17b6bb0.png">
            <a:extLst>
              <a:ext uri="{FF2B5EF4-FFF2-40B4-BE49-F238E27FC236}">
                <a16:creationId xmlns:a16="http://schemas.microsoft.com/office/drawing/2014/main" id="{01CD4339-029C-4311-A8FB-2DA7AE2B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261" y="757238"/>
            <a:ext cx="3810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0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B4B2E-148B-479E-B172-C3C80A03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TABLAS 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2010B-E034-4D2B-A781-E4629A49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DECKS:</a:t>
            </a:r>
          </a:p>
          <a:p>
            <a:pPr marL="0" indent="0">
              <a:buNone/>
            </a:pP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CL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craft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archetype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card0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card3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card4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card5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card6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card7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card8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card9int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card10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card11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card12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card13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card14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card15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card16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card17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card18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card19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card20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card21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card22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card23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card24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card25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card26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card27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card28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card29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FBC6DA-73F9-4C3F-9AB4-444707930ED8}"/>
              </a:ext>
            </a:extLst>
          </p:cNvPr>
          <p:cNvSpPr txBox="1"/>
          <p:nvPr/>
        </p:nvSpPr>
        <p:spPr>
          <a:xfrm>
            <a:off x="838200" y="5658703"/>
            <a:ext cx="704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346071 barajas recopiladas desde el día 2013-05-23 al día 2017-03-19.</a:t>
            </a:r>
          </a:p>
        </p:txBody>
      </p:sp>
    </p:spTree>
    <p:extLst>
      <p:ext uri="{BB962C8B-B14F-4D97-AF65-F5344CB8AC3E}">
        <p14:creationId xmlns:p14="http://schemas.microsoft.com/office/powerpoint/2010/main" val="372821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912D5-6787-440B-B96D-5AAC1AB4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2B38CC-1F91-43CF-8952-5A912543B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PARTIDAS:</a:t>
            </a:r>
          </a:p>
          <a:p>
            <a:pPr marL="0" indent="0">
              <a:buNone/>
            </a:pP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partidas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CL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>
              <a:buNone/>
            </a:pP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opponent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opponent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deck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indent="0">
              <a:buNone/>
            </a:pP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coin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098" name="Picture 2" descr="Resultado de imagen para www.hearthcards.nethearthstone">
            <a:extLst>
              <a:ext uri="{FF2B5EF4-FFF2-40B4-BE49-F238E27FC236}">
                <a16:creationId xmlns:a16="http://schemas.microsoft.com/office/drawing/2014/main" id="{13B2BA01-7E8B-403C-AD55-48DFC7D8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7" y="254439"/>
            <a:ext cx="5109028" cy="287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www.hearthcards.nethearthstone">
            <a:extLst>
              <a:ext uri="{FF2B5EF4-FFF2-40B4-BE49-F238E27FC236}">
                <a16:creationId xmlns:a16="http://schemas.microsoft.com/office/drawing/2014/main" id="{B89D2BA0-A217-4D3D-BE9E-B317A10A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38" y="4001294"/>
            <a:ext cx="5167919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29652E56-F8B1-43AB-A1DB-C11F5C3F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56" y="1858571"/>
            <a:ext cx="4192173" cy="314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F3D74A-B5DB-489A-9C2A-B0FF3BBB9F48}"/>
              </a:ext>
            </a:extLst>
          </p:cNvPr>
          <p:cNvSpPr txBox="1"/>
          <p:nvPr/>
        </p:nvSpPr>
        <p:spPr>
          <a:xfrm>
            <a:off x="1055746" y="5582642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16.273 tuplas</a:t>
            </a:r>
          </a:p>
        </p:txBody>
      </p:sp>
    </p:spTree>
    <p:extLst>
      <p:ext uri="{BB962C8B-B14F-4D97-AF65-F5344CB8AC3E}">
        <p14:creationId xmlns:p14="http://schemas.microsoft.com/office/powerpoint/2010/main" val="2098500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33EB6-74A6-4FB0-9111-D3931922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8A4AE5-8D44-484A-9C2B-C7D5DF3A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HISTORIALPARTIDAS:</a:t>
            </a:r>
          </a:p>
          <a:p>
            <a:pPr marL="0" indent="0">
              <a:buNone/>
            </a:pP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historialPartidas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CL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cards.card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501.800 tuplas</a:t>
            </a:r>
          </a:p>
        </p:txBody>
      </p:sp>
    </p:spTree>
    <p:extLst>
      <p:ext uri="{BB962C8B-B14F-4D97-AF65-F5344CB8AC3E}">
        <p14:creationId xmlns:p14="http://schemas.microsoft.com/office/powerpoint/2010/main" val="295240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9AC28-E442-40FA-8789-582E1282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25F259-369A-4636-83C0-9BABDDAB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1)BUSQUEDA DE CARTA</a:t>
            </a:r>
          </a:p>
        </p:txBody>
      </p:sp>
      <p:pic>
        <p:nvPicPr>
          <p:cNvPr id="6146" name="Picture 2" descr="Resultado de imagen para hearthstone decks">
            <a:extLst>
              <a:ext uri="{FF2B5EF4-FFF2-40B4-BE49-F238E27FC236}">
                <a16:creationId xmlns:a16="http://schemas.microsoft.com/office/drawing/2014/main" id="{0BABCFFF-2070-4432-80C9-3A41B08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244" y="1195639"/>
            <a:ext cx="7148146" cy="48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90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6C0AC-442E-419E-962C-AC5E2DD8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CONSULTAS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29258-C293-4012-BA31-CEAE5505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1)BUSQUEDA DE CARTA:</a:t>
            </a:r>
          </a:p>
          <a:p>
            <a:pPr marL="0" indent="0">
              <a:buNone/>
            </a:pPr>
            <a:endParaRPr lang="en-US" dirty="0"/>
          </a:p>
          <a:p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CCF09-86FE-43B9-93C3-483F6065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00" y="3028304"/>
            <a:ext cx="8743200" cy="1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6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502</Words>
  <Application>Microsoft Office PowerPoint</Application>
  <PresentationFormat>Widescreen</PresentationFormat>
  <Paragraphs>70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Tema de Office</vt:lpstr>
      <vt:lpstr>Proyecto Final: Hearthstone</vt:lpstr>
      <vt:lpstr>PowerPoint Presentation</vt:lpstr>
      <vt:lpstr>TABLAS</vt:lpstr>
      <vt:lpstr>TABLAS</vt:lpstr>
      <vt:lpstr>TABLAS </vt:lpstr>
      <vt:lpstr>TABLAS</vt:lpstr>
      <vt:lpstr>TABLAS</vt:lpstr>
      <vt:lpstr>CONSULTAS</vt:lpstr>
      <vt:lpstr>CONSULTAS</vt:lpstr>
      <vt:lpstr>CONSULTAS</vt:lpstr>
      <vt:lpstr>CONSULTAS</vt:lpstr>
      <vt:lpstr>CONSULTAS</vt:lpstr>
      <vt:lpstr>CONSULTAS</vt:lpstr>
      <vt:lpstr>CONSULTAS</vt:lpstr>
      <vt:lpstr>CONSULTAS</vt:lpstr>
      <vt:lpstr>PowerPoint Presentation</vt:lpstr>
      <vt:lpstr>APLICACIÓN WEB</vt:lpstr>
      <vt:lpstr>APLICACIÓN WEB</vt:lpstr>
      <vt:lpstr>APLICACIÓN WEB</vt:lpstr>
      <vt:lpstr>APLICACIÓN WEB</vt:lpstr>
      <vt:lpstr>CONCLUSIONES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Final: Hearthstone</dc:title>
  <dc:creator>margarita</dc:creator>
  <cp:lastModifiedBy>Jean Franco Cherubini</cp:lastModifiedBy>
  <cp:revision>21</cp:revision>
  <dcterms:created xsi:type="dcterms:W3CDTF">2018-08-20T01:31:41Z</dcterms:created>
  <dcterms:modified xsi:type="dcterms:W3CDTF">2018-08-21T17:22:22Z</dcterms:modified>
</cp:coreProperties>
</file>